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Montserrat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Lato-regular.fntdata"/><Relationship Id="rId27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Good morning this is Varun, My industry project was Speed bump detection</a:t>
            </a:r>
            <a:endParaRPr sz="13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47c5d14ff0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47c5d14ff0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we will take the pretrained ssd mobilnet model from tensorflow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Then we adjust the classes according to our problem statement.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 the model for 25,000 steps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Finally evaluate the models performance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47c5d14ff0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47c5d14ff0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was able to </a:t>
            </a:r>
            <a:r>
              <a:rPr lang="en"/>
              <a:t>predict</a:t>
            </a:r>
            <a:r>
              <a:rPr lang="en"/>
              <a:t> both marked and unmarked speed humps.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detected few bumps with high accuracies of more than 95%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47c5d14ff0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47c5d14ff0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47c5d14ff0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47c5d14ff0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47d1f24e1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47d1f24e1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47d1f24e1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47d1f24e1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47d1f24e1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47d1f24e1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47d1f24e1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47d1f24e1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47d1f24e13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47d1f24e13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47c5d14ff0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47c5d14ff0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Comping to the contents of this presentation,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we will talk about the problem statement,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then I will discuss about the dataset,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then choosing the DL model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went with ssd mobilenet model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the model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finally </a:t>
            </a:r>
            <a:r>
              <a:rPr lang="en"/>
              <a:t>conclusion</a:t>
            </a:r>
            <a:r>
              <a:rPr lang="en"/>
              <a:t> and future scope.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47c5d14ff0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47c5d14ff0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Detecting the speed bump accurately using the machine learning models to enhance driving </a:t>
            </a:r>
            <a:r>
              <a:rPr lang="en"/>
              <a:t>safely</a:t>
            </a:r>
            <a:r>
              <a:rPr lang="en"/>
              <a:t>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a days we can see there are many speed bumps on the roads.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Hitting the bump very hard may damage the vehicle and sometimes causes major accidents too.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So, I had implemented a machine learning model using transfer learning to detect the bump in a given image.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47c5d14ff0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47c5d14ff0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Coming to the dataset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images of speed bumps are taken from the universe roboflow website.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find the dataset here.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dataset consists of a total of 50 images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which 35 are training images, 15 are validation images and 5 are testing images.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47c5d14ff0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47c5d14ff0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dataset, there a 2 types of speed bumps. I.e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Unmarked and marked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47c5d14ff0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47c5d14ff0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Coming to the preparation of dataset,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we need to label the images before training them on a model.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use 2 types of tools: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Label img ( offline tool)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Makesense.ai (online tool)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47c5d14ff0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47c5d14ff0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Choosing the DL model is very crucial.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many pretrained dl models that are available in the tensorflow github page.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find the available models through this link.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Here, we chose SSD MobileNet V2 because its test prediction time is low compared to other models.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47c5d14ff0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47c5d14ff0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SSD stands for single shot multibox detector which is a popular object detection algorithm.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MobileNet v2 is a lightweight neural network architecture designed for mobile and embedded systems.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So, we combine both SSD with MobileNet v2 which provides an efficient and accurate object detection solution.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47c5d14ff0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47c5d14ff0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SSD mobileNet v2 consists of a base mobilenet v2 network </a:t>
            </a:r>
            <a:r>
              <a:rPr lang="en"/>
              <a:t>followed</a:t>
            </a:r>
            <a:r>
              <a:rPr lang="en"/>
              <a:t> by </a:t>
            </a:r>
            <a:r>
              <a:rPr lang="en"/>
              <a:t>detention</a:t>
            </a:r>
            <a:r>
              <a:rPr lang="en"/>
              <a:t> layers.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detection layers predict the bounding box </a:t>
            </a:r>
            <a:r>
              <a:rPr lang="en"/>
              <a:t>coordinates</a:t>
            </a:r>
            <a:r>
              <a:rPr lang="en"/>
              <a:t> and class probabilities.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our case the classes are marked bump and unmarked bump.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universe.roboflow.com/semantic-segmentationhump/speed_hump_detection/dataset/1/images/?split=test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Relationship Id="rId4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makesense.ai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tensorflow/models/blob/master/research/object_detection/g3doc/tf2_detection_zoo.md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087500" y="1738425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Speed Bump Detection</a:t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Industry Project</a:t>
            </a:r>
            <a:endParaRPr sz="2200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Varun Reddy Chanda (S20190010027)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Mentor : Dr. Chandra Shaker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Training</a:t>
            </a:r>
            <a:endParaRPr/>
          </a:p>
        </p:txBody>
      </p:sp>
      <p:sp>
        <p:nvSpPr>
          <p:cNvPr id="191" name="Google Shape;191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 sz="1600">
                <a:solidFill>
                  <a:srgbClr val="FFFFFF"/>
                </a:solidFill>
              </a:rPr>
              <a:t>Utilized the pretrained SSD MobileNet v2 model available in TensorFlow.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 sz="1600">
                <a:solidFill>
                  <a:srgbClr val="FFFFFF"/>
                </a:solidFill>
              </a:rPr>
              <a:t>Adjusted the classes, no.of steps and other </a:t>
            </a:r>
            <a:r>
              <a:rPr lang="en" sz="1600">
                <a:solidFill>
                  <a:srgbClr val="FFFFFF"/>
                </a:solidFill>
              </a:rPr>
              <a:t>parameters</a:t>
            </a:r>
            <a:r>
              <a:rPr lang="en" sz="1600">
                <a:solidFill>
                  <a:srgbClr val="FFFFFF"/>
                </a:solidFill>
              </a:rPr>
              <a:t>  according to our problem statement in config file.</a:t>
            </a:r>
            <a:endParaRPr sz="16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 sz="1600">
                <a:solidFill>
                  <a:srgbClr val="FFFFFF"/>
                </a:solidFill>
              </a:rPr>
              <a:t>Train the model ( Here, Trained for 25,000 steps)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 sz="1600">
                <a:solidFill>
                  <a:srgbClr val="FFFFFF"/>
                </a:solidFill>
              </a:rPr>
              <a:t>Evaluated the model's performance using metrics such as precision, recall, and mean average precision (mAP).</a:t>
            </a:r>
            <a:endParaRPr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97" name="Google Shape;197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Model was able to predict both marked and unmarked speed humps.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Model detected bumps with high accuracy of 95%.</a:t>
            </a:r>
            <a:endParaRPr sz="1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203" name="Google Shape;20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8275" y="1064900"/>
            <a:ext cx="6565548" cy="3013699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4"/>
          <p:cNvSpPr txBox="1"/>
          <p:nvPr/>
        </p:nvSpPr>
        <p:spPr>
          <a:xfrm>
            <a:off x="3303275" y="4234825"/>
            <a:ext cx="487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Detectioning unmarked bumps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10" name="Google Shape;210;p25"/>
          <p:cNvSpPr txBox="1"/>
          <p:nvPr/>
        </p:nvSpPr>
        <p:spPr>
          <a:xfrm>
            <a:off x="3303275" y="4234825"/>
            <a:ext cx="487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Detectioning unmarked bumps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1" name="Google Shape;21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7425" y="1032550"/>
            <a:ext cx="6269158" cy="2622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17" name="Google Shape;217;p26"/>
          <p:cNvSpPr txBox="1"/>
          <p:nvPr/>
        </p:nvSpPr>
        <p:spPr>
          <a:xfrm>
            <a:off x="3303275" y="4234825"/>
            <a:ext cx="487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Detectioning marked bumps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8" name="Google Shape;21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6563" y="1161938"/>
            <a:ext cx="6090880" cy="262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24" name="Google Shape;224;p27"/>
          <p:cNvSpPr txBox="1"/>
          <p:nvPr/>
        </p:nvSpPr>
        <p:spPr>
          <a:xfrm>
            <a:off x="3303275" y="4234825"/>
            <a:ext cx="487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Detectioning marked bumps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5" name="Google Shape;22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6575" y="1183100"/>
            <a:ext cx="5735974" cy="269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31" name="Google Shape;231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SSD MobileNet V2 model trained on marked and unmarked bump classes demonstrated high accuracy and robustness in detecting and localizing speed bumps.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model successfully distinguished between the two bump classes, which is essential for giving correct alerts to drivers and optimizing car suspension systems.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Results indicate that the SDD MobileNet V2 model is a viable solution for speed bump detection and localization that might be enhanced and expanded for a variety of use cases and applications.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237" name="Google Shape;237;p29"/>
          <p:cNvSpPr txBox="1"/>
          <p:nvPr>
            <p:ph idx="1" type="body"/>
          </p:nvPr>
        </p:nvSpPr>
        <p:spPr>
          <a:xfrm>
            <a:off x="1297500" y="1408150"/>
            <a:ext cx="7038900" cy="3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 terms of future work, increasing the quantity of the labeled dataset might</a:t>
            </a:r>
            <a:r>
              <a:rPr lang="en" sz="1600"/>
              <a:t> e</a:t>
            </a:r>
            <a:r>
              <a:rPr lang="en" sz="1600"/>
              <a:t>nhance the model's performance, resulting in more accurate and robust identification of speed bumps. 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Furthermore, investigating other deep learning models and architectures may provide additional insight into the detection and localization of speed bumps. 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Finally, to ensure the model's robustness in different scenarios, it would be interesting to investigate its performance in different environments and under varying weather conditions.</a:t>
            </a:r>
            <a:endParaRPr sz="1708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0"/>
          <p:cNvSpPr txBox="1"/>
          <p:nvPr>
            <p:ph type="title"/>
          </p:nvPr>
        </p:nvSpPr>
        <p:spPr>
          <a:xfrm>
            <a:off x="1297500" y="2114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THANK YOU</a:t>
            </a:r>
            <a:endParaRPr sz="3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Problem statement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Dataset collection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Data preparation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Choosing the DL model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SSD MobileNet V2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Model training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Results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Conclusion and Future scope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Detecting the speed bump </a:t>
            </a:r>
            <a:r>
              <a:rPr lang="en" sz="1600"/>
              <a:t>accurately</a:t>
            </a:r>
            <a:r>
              <a:rPr lang="en" sz="1600"/>
              <a:t> using deep learning models to enhance driving safety</a:t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Collection</a:t>
            </a:r>
            <a:endParaRPr/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Dataset :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universe roboflow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Contains 50 Images: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	35 Training images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	15 Validation images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	5 Test Images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7"/>
          <p:cNvSpPr txBox="1"/>
          <p:nvPr>
            <p:ph idx="1" type="body"/>
          </p:nvPr>
        </p:nvSpPr>
        <p:spPr>
          <a:xfrm>
            <a:off x="1297500" y="4077650"/>
            <a:ext cx="7038900" cy="5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Unmarked Bump							Marked Bump</a:t>
            </a:r>
            <a:endParaRPr sz="1600"/>
          </a:p>
        </p:txBody>
      </p:sp>
      <p:pic>
        <p:nvPicPr>
          <p:cNvPr id="160" name="Google Shape;16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9800" y="967250"/>
            <a:ext cx="2911200" cy="291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3975" y="967250"/>
            <a:ext cx="2911200" cy="29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</a:t>
            </a:r>
            <a:endParaRPr/>
          </a:p>
        </p:txBody>
      </p:sp>
      <p:sp>
        <p:nvSpPr>
          <p:cNvPr id="167" name="Google Shape;167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Need to label the data before </a:t>
            </a:r>
            <a:r>
              <a:rPr lang="en" sz="1600"/>
              <a:t>training the images on a model.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Label data using: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LabelImg tool ( offline 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makesense.ai</a:t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Choosing the DL model</a:t>
            </a:r>
            <a:endParaRPr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Many Pre trained Deep Learning models (including detection models) are available in TensorFlow.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	Available models: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TensorFlow Models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chose the SDD MobileNet V2 ( Faster prediction speed)</a:t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SSD MobileNet V2</a:t>
            </a:r>
            <a:endParaRPr/>
          </a:p>
        </p:txBody>
      </p:sp>
      <p:sp>
        <p:nvSpPr>
          <p:cNvPr id="179" name="Google Shape;179;p20"/>
          <p:cNvSpPr txBox="1"/>
          <p:nvPr>
            <p:ph idx="1" type="body"/>
          </p:nvPr>
        </p:nvSpPr>
        <p:spPr>
          <a:xfrm>
            <a:off x="1297500" y="1567550"/>
            <a:ext cx="7038900" cy="32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SSD ( Single Shot MultiBox  Detector) is a popular object detection algorithm.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 sz="1600">
                <a:solidFill>
                  <a:srgbClr val="FFFFFF"/>
                </a:solidFill>
              </a:rPr>
              <a:t>MobileNet v2 is a lightweight neural network architecture designed for mobile and embedded devices.</a:t>
            </a:r>
            <a:endParaRPr sz="16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 sz="1600">
                <a:solidFill>
                  <a:srgbClr val="FFFFFF"/>
                </a:solidFill>
              </a:rPr>
              <a:t>Combining SSD with MobileNet v2 provides an efficient and accurate object detection solution.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SSD MobileNet V2</a:t>
            </a:r>
            <a:endParaRPr/>
          </a:p>
        </p:txBody>
      </p:sp>
      <p:sp>
        <p:nvSpPr>
          <p:cNvPr id="185" name="Google Shape;185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 sz="1600">
                <a:solidFill>
                  <a:srgbClr val="FFFFFF"/>
                </a:solidFill>
              </a:rPr>
              <a:t>SSD MobileNet v2 consists of a base MobileNet v2 network followed by detection layers.</a:t>
            </a:r>
            <a:endParaRPr sz="16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 sz="1600">
                <a:solidFill>
                  <a:srgbClr val="FFFFFF"/>
                </a:solidFill>
              </a:rPr>
              <a:t>These detection layers predict the bounding box coordinates and class probabilities for different objects, including speed bumps.</a:t>
            </a:r>
            <a:endParaRPr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